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63" r:id="rId3"/>
    <p:sldId id="256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A74D4-3685-449A-99CB-A60EDE990216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19F97-630D-454D-9A0E-563F43B38E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CDF53-7CDF-47A5-A75D-5714D12B47ED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D9778-AA88-4E58-A2B0-6D1DABECBC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8BF75-A5EA-4151-8810-323C47F14BCE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55DF2-D6A0-4739-918E-12EF89430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707CA-12E9-415D-9888-5EF390221267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57E98-6254-4DC6-834B-549EAB360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3E796-34D0-4645-9F78-B0004C1A0BF0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3DF41-975A-4103-849F-27C189CA3C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D67F3-1605-4C95-8268-2D00626A80CB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B2931-B820-43FE-BC79-E50B89294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B3BF0-2D2D-4F70-A303-7DE976ECE25A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502C3-D0EA-439D-96E9-BBE37F8B92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B74CA-6314-479A-8820-5EE9FAAC1721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01713-60E3-4E07-86B7-8181EDA028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62C89-6009-4605-B803-3124089A0D0B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7D62A-7F42-4D1C-AA36-74F2DA71FE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222F5-77BF-45E1-A2CA-23FFC4F4233B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A2ED0-00F5-4D7E-8635-48916C7AA3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7ABBD-337D-4316-AD95-E456FB70ADD6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4828D-4F6D-488A-88F7-DC8176F806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9F10430-D0AD-470F-BE01-FDD3AABC1768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5103C9C-0685-43C7-9602-62E18E6BD3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7" r:id="rId2"/>
    <p:sldLayoutId id="2147483696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7" r:id="rId9"/>
    <p:sldLayoutId id="2147483693" r:id="rId10"/>
    <p:sldLayoutId id="214748369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6200"/>
            <a:ext cx="7851648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Warm-up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1676400"/>
            <a:ext cx="7851648" cy="4419600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normAutofit fontScale="625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914400" indent="-9144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5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Producers, organisms who make their own food are called __________.</a:t>
            </a:r>
          </a:p>
          <a:p>
            <a:pPr marL="914400" indent="-9144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5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Consumers, organisms who cannot make their own food are ____________.</a:t>
            </a:r>
          </a:p>
          <a:p>
            <a:pPr marL="914400" indent="-9144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5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Another word for stable internal conditions is _____________. </a:t>
            </a:r>
          </a:p>
          <a:p>
            <a:pPr marL="914400" indent="-914400" algn="ctr" fontAlgn="auto">
              <a:spcAft>
                <a:spcPts val="0"/>
              </a:spcAft>
              <a:defRPr/>
            </a:pPr>
            <a:endParaRPr lang="en-US" sz="5600" b="1" dirty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914400" indent="-914400" algn="ctr" fontAlgn="auto">
              <a:spcAft>
                <a:spcPts val="0"/>
              </a:spcAft>
              <a:defRPr/>
            </a:pPr>
            <a:r>
              <a:rPr lang="en-US" sz="5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Homework: None</a:t>
            </a:r>
          </a:p>
          <a:p>
            <a:pPr marL="914400" indent="-914400" fontAlgn="auto">
              <a:spcAft>
                <a:spcPts val="0"/>
              </a:spcAft>
              <a:buFontTx/>
              <a:buAutoNum type="arabicPeriod"/>
              <a:defRPr/>
            </a:pPr>
            <a:endParaRPr lang="en-US" sz="5600" b="1" dirty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851648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Warm-up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1676400"/>
            <a:ext cx="7851648" cy="4419600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normAutofit fontScale="625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914400" indent="-9144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5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Producers, organisms who make their own food are called </a:t>
            </a:r>
            <a:r>
              <a:rPr lang="en-US" sz="5600" b="1" u="sng" dirty="0" err="1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autotrophs</a:t>
            </a:r>
            <a:r>
              <a:rPr lang="en-US" sz="5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</a:p>
          <a:p>
            <a:pPr marL="914400" indent="-9144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5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Consumers, organisms who cannot make their own food are </a:t>
            </a:r>
            <a:r>
              <a:rPr lang="en-US" sz="5600" b="1" u="sng" dirty="0" err="1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heterotrophs</a:t>
            </a:r>
            <a:r>
              <a:rPr lang="en-US" sz="5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</a:p>
          <a:p>
            <a:pPr marL="914400" indent="-9144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5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Another word for stable internal conditions is </a:t>
            </a:r>
            <a:r>
              <a:rPr lang="en-US" sz="5600" b="1" u="sng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homeostasis.</a:t>
            </a:r>
            <a:r>
              <a:rPr lang="en-US" sz="5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  <a:p>
            <a:pPr marL="914400" indent="-914400" fontAlgn="auto">
              <a:spcAft>
                <a:spcPts val="0"/>
              </a:spcAft>
              <a:defRPr/>
            </a:pPr>
            <a:endParaRPr lang="en-US" sz="5600" b="1" dirty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914400" indent="-914400" algn="ctr" fontAlgn="auto">
              <a:spcAft>
                <a:spcPts val="0"/>
              </a:spcAft>
              <a:defRPr/>
            </a:pPr>
            <a:r>
              <a:rPr lang="en-US" sz="5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Homework: None</a:t>
            </a:r>
          </a:p>
          <a:p>
            <a:pPr marL="914400" indent="-914400" fontAlgn="auto">
              <a:spcAft>
                <a:spcPts val="0"/>
              </a:spcAft>
              <a:buFontTx/>
              <a:buAutoNum type="arabicPeriod"/>
              <a:defRPr/>
            </a:pPr>
            <a:endParaRPr lang="en-US" sz="5600" b="1" dirty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6 Kingdoms Notes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533400"/>
            <a:ext cx="7772400" cy="1362456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smtClean="0"/>
              <a:t>Kingdom </a:t>
            </a:r>
            <a:r>
              <a:rPr err="1" smtClean="0"/>
              <a:t>Eubacteria</a:t>
            </a:r>
            <a:r>
              <a:rPr smtClean="0"/>
              <a:t> and </a:t>
            </a:r>
            <a:r>
              <a:rPr err="1" smtClean="0"/>
              <a:t>Archaebacteria</a:t>
            </a:r>
            <a:endParaRPr/>
          </a:p>
        </p:txBody>
      </p:sp>
      <p:pic>
        <p:nvPicPr>
          <p:cNvPr id="8195" name="Picture 6" descr="eubacteria notes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057400"/>
            <a:ext cx="3108325" cy="218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3"/>
          <p:cNvSpPr txBox="1">
            <a:spLocks/>
          </p:cNvSpPr>
          <p:nvPr/>
        </p:nvSpPr>
        <p:spPr>
          <a:xfrm>
            <a:off x="3429000" y="1828800"/>
            <a:ext cx="5257800" cy="4572000"/>
          </a:xfrm>
          <a:prstGeom prst="rect">
            <a:avLst/>
          </a:prstGeom>
          <a:ln>
            <a:noFill/>
          </a:ln>
        </p:spPr>
        <p:txBody>
          <a:bodyPr lIns="0" tIns="0" rIns="0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No longer called </a:t>
            </a:r>
            <a:r>
              <a:rPr lang="en-US" sz="3600" b="1" dirty="0" err="1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Monera</a:t>
            </a:r>
            <a:r>
              <a:rPr lang="en-US" sz="3600" b="1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, now split into two kingdoms.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600" b="1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Simplest of all life forms.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600" b="1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There are both helpful and harmful bacteria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772400" cy="136245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smtClean="0"/>
              <a:t>Kingdom </a:t>
            </a:r>
            <a:r>
              <a:rPr err="1" smtClean="0"/>
              <a:t>Protista</a:t>
            </a:r>
            <a:endParaRPr/>
          </a:p>
        </p:txBody>
      </p:sp>
      <p:pic>
        <p:nvPicPr>
          <p:cNvPr id="9219" name="Picture 3" descr="protist notes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828800"/>
            <a:ext cx="4217988" cy="240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81000" y="4343400"/>
            <a:ext cx="8229600" cy="2057400"/>
          </a:xfrm>
          <a:prstGeom prst="rect">
            <a:avLst/>
          </a:prstGeom>
          <a:ln>
            <a:noFill/>
          </a:ln>
        </p:spPr>
        <p:txBody>
          <a:bodyPr lIns="0" tIns="0" rIns="0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Organisms that don’t fit into any other kingdom.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They live in wet or moist environments</a:t>
            </a:r>
            <a:r>
              <a:rPr lang="en-US" sz="3600" b="1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Most are unicellular.</a:t>
            </a:r>
            <a:endParaRPr lang="en-US" sz="3600" b="1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7772400" cy="136245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smtClean="0"/>
              <a:t>Kingdom Fungi</a:t>
            </a:r>
            <a:endParaRPr/>
          </a:p>
        </p:txBody>
      </p:sp>
      <p:pic>
        <p:nvPicPr>
          <p:cNvPr id="10243" name="Picture 3" descr="Fungi notes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1676400"/>
            <a:ext cx="4438650" cy="205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04800" y="4572000"/>
            <a:ext cx="7772400" cy="1362456"/>
          </a:xfrm>
          <a:prstGeom prst="rect">
            <a:avLst/>
          </a:prstGeom>
          <a:ln>
            <a:noFill/>
          </a:ln>
        </p:spPr>
        <p:txBody>
          <a:bodyPr lIns="0" tIns="0" rIns="0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400" b="1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Live in a humid environment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400" b="1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Importance: food, medicine, decomposers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7772400" cy="136245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smtClean="0"/>
              <a:t>Kingdom Plant</a:t>
            </a:r>
            <a:endParaRPr/>
          </a:p>
        </p:txBody>
      </p:sp>
      <p:pic>
        <p:nvPicPr>
          <p:cNvPr id="11267" name="Picture 3" descr="plant notes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457200"/>
            <a:ext cx="3260725" cy="488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1981200"/>
            <a:ext cx="4419600" cy="3429000"/>
          </a:xfrm>
          <a:prstGeom prst="rect">
            <a:avLst/>
          </a:prstGeom>
          <a:ln>
            <a:noFill/>
          </a:ln>
        </p:spPr>
        <p:txBody>
          <a:bodyPr lIns="0" tIns="0" rIns="0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b="1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Multicellular </a:t>
            </a:r>
            <a:r>
              <a:rPr lang="en-US" sz="4400" b="1" dirty="0" err="1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Autotrophs</a:t>
            </a:r>
            <a:r>
              <a:rPr lang="en-US" sz="4400" b="1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4400" b="1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who make their own food through photosynthesis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7772400" cy="136245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smtClean="0"/>
              <a:t>Kingdom Animal</a:t>
            </a:r>
            <a:endParaRPr/>
          </a:p>
        </p:txBody>
      </p:sp>
      <p:pic>
        <p:nvPicPr>
          <p:cNvPr id="12291" name="Picture 3" descr="animal notes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381000"/>
            <a:ext cx="3260725" cy="396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1981200"/>
            <a:ext cx="4876800" cy="3200400"/>
          </a:xfrm>
          <a:prstGeom prst="rect">
            <a:avLst/>
          </a:prstGeom>
          <a:ln>
            <a:noFill/>
          </a:ln>
        </p:spPr>
        <p:txBody>
          <a:bodyPr lIns="0" tIns="0" rIns="0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400" b="1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Divided into vertebrates and invertebrates. </a:t>
            </a:r>
            <a:endParaRPr lang="en-US" sz="4400" b="1" dirty="0" smtClean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400" b="1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Multicellular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400" b="1" dirty="0" err="1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Heterotrophs</a:t>
            </a:r>
            <a:r>
              <a:rPr lang="en-US" sz="4400" b="1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endParaRPr lang="en-US" sz="4400" b="1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</TotalTime>
  <Words>160</Words>
  <Application>Microsoft Office PowerPoint</Application>
  <PresentationFormat>On-screen Show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Warm-up</vt:lpstr>
      <vt:lpstr>Warm-up</vt:lpstr>
      <vt:lpstr>6 Kingdoms Notes</vt:lpstr>
      <vt:lpstr>Kingdom Eubacteria and Archaebacteria</vt:lpstr>
      <vt:lpstr>Kingdom Protista</vt:lpstr>
      <vt:lpstr>Kingdom Fungi</vt:lpstr>
      <vt:lpstr>Kingdom Plant</vt:lpstr>
      <vt:lpstr>Kingdom Animal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 Kingdoms Notes</dc:title>
  <dc:creator>Jamie Carson</dc:creator>
  <cp:lastModifiedBy>fcboe</cp:lastModifiedBy>
  <cp:revision>9</cp:revision>
  <dcterms:created xsi:type="dcterms:W3CDTF">2009-08-27T12:50:08Z</dcterms:created>
  <dcterms:modified xsi:type="dcterms:W3CDTF">2010-08-25T15:16:47Z</dcterms:modified>
</cp:coreProperties>
</file>