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6" r:id="rId13"/>
    <p:sldId id="268" r:id="rId14"/>
    <p:sldId id="267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9037-C59F-4379-8E7F-971E4E2B71B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0E8D-D6E7-4FED-BFAF-DCB048A4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Digestive System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Peristalsis</a:t>
            </a:r>
            <a:r>
              <a:rPr lang="en-US" sz="2400" dirty="0"/>
              <a:t>-The action of food being pushed along the digestive </a:t>
            </a:r>
            <a:r>
              <a:rPr lang="en-US" sz="2400" dirty="0" smtClean="0"/>
              <a:t>tract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990600"/>
            <a:ext cx="693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b="1" u="sng" dirty="0" smtClean="0"/>
              <a:t>2 types of digestion:</a:t>
            </a:r>
          </a:p>
          <a:p>
            <a:r>
              <a:rPr lang="en-US" sz="2000" dirty="0" smtClean="0"/>
              <a:t>Physical=chewing		Chemical = uses enzymes (chemicals)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Mouth</a:t>
            </a:r>
            <a:r>
              <a:rPr lang="en-US" sz="2000" dirty="0"/>
              <a:t>- The teeth physically break down food while the tongue mixes food with saliva.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5908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Salivary Glands</a:t>
            </a:r>
            <a:r>
              <a:rPr lang="en-US" sz="2000" dirty="0" smtClean="0"/>
              <a:t>- Saliva begins </a:t>
            </a:r>
            <a:r>
              <a:rPr lang="en-US" sz="2000" dirty="0"/>
              <a:t>to chemically break down food in your mouth.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038600"/>
            <a:ext cx="2971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Esophagus</a:t>
            </a:r>
            <a:r>
              <a:rPr lang="en-US" sz="2000" dirty="0"/>
              <a:t>-The “food tube”-muscles in its walls push food into the stomach.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25780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48200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Chyme</a:t>
            </a:r>
            <a:r>
              <a:rPr lang="en-US" sz="2000" u="sng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Watery, partially broken-down food that is mixed with stomach acids and </a:t>
            </a:r>
            <a:r>
              <a:rPr lang="en-US" sz="2000" dirty="0" smtClean="0">
                <a:solidFill>
                  <a:srgbClr val="FF0000"/>
                </a:solidFill>
              </a:rPr>
              <a:t>enzymes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Liver</a:t>
            </a:r>
            <a:r>
              <a:rPr lang="en-US" sz="2000" dirty="0" smtClean="0">
                <a:solidFill>
                  <a:srgbClr val="FF0000"/>
                </a:solidFill>
              </a:rPr>
              <a:t>-Creates </a:t>
            </a:r>
            <a:r>
              <a:rPr lang="en-US" sz="2000" dirty="0">
                <a:solidFill>
                  <a:srgbClr val="FF0000"/>
                </a:solidFill>
              </a:rPr>
              <a:t>bile, which breaks down large fats particles in the </a:t>
            </a:r>
            <a:r>
              <a:rPr lang="en-US" sz="2000" dirty="0" err="1" smtClean="0">
                <a:solidFill>
                  <a:srgbClr val="FF0000"/>
                </a:solidFill>
              </a:rPr>
              <a:t>chyme</a:t>
            </a:r>
            <a:r>
              <a:rPr lang="en-US" sz="2000" dirty="0" smtClean="0">
                <a:solidFill>
                  <a:srgbClr val="FF0000"/>
                </a:solidFill>
              </a:rPr>
              <a:t> 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381000"/>
            <a:ext cx="1067052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Liver</a:t>
            </a:r>
            <a:r>
              <a:rPr lang="en-US" sz="2000" dirty="0"/>
              <a:t>-Creates bile, which breaks down large fats particles in the </a:t>
            </a:r>
            <a:r>
              <a:rPr lang="en-US" sz="2000" dirty="0" err="1" smtClean="0"/>
              <a:t>chyme</a:t>
            </a:r>
            <a:r>
              <a:rPr lang="en-US" sz="2000" dirty="0" smtClean="0"/>
              <a:t>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Gall Bladder- </a:t>
            </a:r>
            <a:r>
              <a:rPr lang="en-US" sz="2000" dirty="0" smtClean="0">
                <a:solidFill>
                  <a:srgbClr val="FF0000"/>
                </a:solidFill>
              </a:rPr>
              <a:t>stores bile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381000"/>
            <a:ext cx="1067052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Liver</a:t>
            </a:r>
            <a:r>
              <a:rPr lang="en-US" sz="2000" dirty="0"/>
              <a:t>-Creates bile, which breaks down large fats particles in the </a:t>
            </a:r>
            <a:r>
              <a:rPr lang="en-US" sz="2000" dirty="0" err="1" smtClean="0"/>
              <a:t>chyme</a:t>
            </a:r>
            <a:r>
              <a:rPr lang="en-US" sz="2000" dirty="0" smtClean="0"/>
              <a:t>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Gall Bladder- </a:t>
            </a:r>
            <a:r>
              <a:rPr lang="en-US" sz="2000" dirty="0" smtClean="0"/>
              <a:t>stores bile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Pancreas</a:t>
            </a:r>
            <a:r>
              <a:rPr lang="en-US" sz="2000" dirty="0">
                <a:solidFill>
                  <a:srgbClr val="FF0000"/>
                </a:solidFill>
              </a:rPr>
              <a:t>-An organ that adds enzymes to food to help break it down in the small intestine.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381000"/>
            <a:ext cx="1067052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Liver</a:t>
            </a:r>
            <a:r>
              <a:rPr lang="en-US" sz="2000" dirty="0"/>
              <a:t>-Creates bile, which breaks down large fats particles in the </a:t>
            </a:r>
            <a:r>
              <a:rPr lang="en-US" sz="2000" dirty="0" err="1" smtClean="0"/>
              <a:t>chyme</a:t>
            </a:r>
            <a:r>
              <a:rPr lang="en-US" sz="2000" dirty="0" smtClean="0"/>
              <a:t>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Gall Bladder- </a:t>
            </a:r>
            <a:r>
              <a:rPr lang="en-US" sz="2000" dirty="0" smtClean="0"/>
              <a:t>stores bile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514600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Small Intestine</a:t>
            </a:r>
            <a:r>
              <a:rPr lang="en-US" sz="2000" dirty="0">
                <a:solidFill>
                  <a:srgbClr val="FF0000"/>
                </a:solidFill>
              </a:rPr>
              <a:t>-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Food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chyme</a:t>
            </a:r>
            <a:r>
              <a:rPr lang="en-US" sz="2000" dirty="0">
                <a:solidFill>
                  <a:srgbClr val="FF0000"/>
                </a:solidFill>
              </a:rPr>
              <a:t>) is further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broken </a:t>
            </a:r>
            <a:r>
              <a:rPr lang="en-US" sz="2000" dirty="0">
                <a:solidFill>
                  <a:srgbClr val="FF0000"/>
                </a:solidFill>
              </a:rPr>
              <a:t>down with bile and enzymes and is </a:t>
            </a:r>
            <a:r>
              <a:rPr lang="en-US" sz="2000" b="1" u="sng" dirty="0">
                <a:solidFill>
                  <a:srgbClr val="FF0000"/>
                </a:solidFill>
              </a:rPr>
              <a:t>absorbed.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371600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Pancreas</a:t>
            </a:r>
            <a:r>
              <a:rPr lang="en-US" sz="2000" dirty="0"/>
              <a:t>-An organ that adds enzymes to food to help break it down in the small intestine.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381000"/>
            <a:ext cx="1067052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Liver</a:t>
            </a:r>
            <a:r>
              <a:rPr lang="en-US" sz="2000" dirty="0"/>
              <a:t>-Creates bile, which breaks down large fats particles in the </a:t>
            </a:r>
            <a:r>
              <a:rPr lang="en-US" sz="2000" dirty="0" err="1" smtClean="0"/>
              <a:t>chyme</a:t>
            </a:r>
            <a:r>
              <a:rPr lang="en-US" sz="2000" dirty="0" smtClean="0"/>
              <a:t>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Gall Bladder- </a:t>
            </a:r>
            <a:r>
              <a:rPr lang="en-US" sz="2000" dirty="0" smtClean="0"/>
              <a:t>stores bile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Pancreas</a:t>
            </a:r>
            <a:r>
              <a:rPr lang="en-US" sz="2000" dirty="0"/>
              <a:t>-An organ that adds enzymes to food to help break it down in the small intestine.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Large Intestine</a:t>
            </a:r>
            <a:r>
              <a:rPr lang="en-US" sz="2000" dirty="0">
                <a:solidFill>
                  <a:srgbClr val="FF0000"/>
                </a:solidFill>
              </a:rPr>
              <a:t>-The muscular walls of this organ absorb water from undigested food and push the remaining wastes out of your body.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514600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Small Intestine</a:t>
            </a:r>
            <a:r>
              <a:rPr lang="en-US" sz="2000" dirty="0"/>
              <a:t>- </a:t>
            </a:r>
            <a:endParaRPr lang="en-US" sz="2000" dirty="0" smtClean="0"/>
          </a:p>
          <a:p>
            <a:r>
              <a:rPr lang="en-US" sz="2000" dirty="0" smtClean="0"/>
              <a:t>Food </a:t>
            </a:r>
            <a:r>
              <a:rPr lang="en-US" sz="2000" dirty="0"/>
              <a:t>(</a:t>
            </a:r>
            <a:r>
              <a:rPr lang="en-US" sz="2000" dirty="0" err="1"/>
              <a:t>chyme</a:t>
            </a:r>
            <a:r>
              <a:rPr lang="en-US" sz="2000" dirty="0"/>
              <a:t>) is further </a:t>
            </a:r>
            <a:endParaRPr lang="en-US" sz="2000" dirty="0" smtClean="0"/>
          </a:p>
          <a:p>
            <a:r>
              <a:rPr lang="en-US" sz="2000" dirty="0" smtClean="0"/>
              <a:t>broken </a:t>
            </a:r>
            <a:r>
              <a:rPr lang="en-US" sz="2000" dirty="0"/>
              <a:t>down with bile and enzymes and is </a:t>
            </a:r>
            <a:r>
              <a:rPr lang="en-US" sz="2000" b="1" u="sng" dirty="0"/>
              <a:t>absorbed.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381000"/>
            <a:ext cx="1067052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Liver</a:t>
            </a:r>
            <a:r>
              <a:rPr lang="en-US" sz="2000" dirty="0"/>
              <a:t>-Creates bile, which breaks down large fats particles in the </a:t>
            </a:r>
            <a:r>
              <a:rPr lang="en-US" sz="2000" dirty="0" err="1" smtClean="0"/>
              <a:t>chyme</a:t>
            </a:r>
            <a:r>
              <a:rPr lang="en-US" sz="2000" dirty="0" smtClean="0"/>
              <a:t>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Gall Bladder- </a:t>
            </a:r>
            <a:r>
              <a:rPr lang="en-US" sz="2000" dirty="0" smtClean="0"/>
              <a:t>stores bile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Large Intestine</a:t>
            </a:r>
            <a:r>
              <a:rPr lang="en-US" sz="2000" dirty="0"/>
              <a:t>-The muscular walls of this organ absorb water from undigested food and push the remaining wastes out of your body.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371600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Pancreas</a:t>
            </a:r>
            <a:r>
              <a:rPr lang="en-US" sz="2000" dirty="0"/>
              <a:t>-An organ that adds enzymes to food to help break it down in the small intestine.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40386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Rectum-</a:t>
            </a:r>
            <a:r>
              <a:rPr lang="en-US" sz="2000" dirty="0">
                <a:solidFill>
                  <a:srgbClr val="FF0000"/>
                </a:solidFill>
              </a:rPr>
              <a:t> The last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6 </a:t>
            </a:r>
            <a:r>
              <a:rPr lang="en-US" sz="2000" dirty="0">
                <a:solidFill>
                  <a:srgbClr val="FF0000"/>
                </a:solidFill>
              </a:rPr>
              <a:t>to 8 inches of the large intestine which stores solid waste until it leaves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 body.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514600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Small Intestine</a:t>
            </a:r>
            <a:r>
              <a:rPr lang="en-US" sz="2000" dirty="0"/>
              <a:t>- </a:t>
            </a:r>
            <a:endParaRPr lang="en-US" sz="2000" dirty="0" smtClean="0"/>
          </a:p>
          <a:p>
            <a:r>
              <a:rPr lang="en-US" sz="2000" dirty="0" smtClean="0"/>
              <a:t>Food </a:t>
            </a:r>
            <a:r>
              <a:rPr lang="en-US" sz="2000" dirty="0"/>
              <a:t>(</a:t>
            </a:r>
            <a:r>
              <a:rPr lang="en-US" sz="2000" dirty="0" err="1"/>
              <a:t>chyme</a:t>
            </a:r>
            <a:r>
              <a:rPr lang="en-US" sz="2000" dirty="0"/>
              <a:t>) is further </a:t>
            </a:r>
            <a:endParaRPr lang="en-US" sz="2000" dirty="0" smtClean="0"/>
          </a:p>
          <a:p>
            <a:r>
              <a:rPr lang="en-US" sz="2000" dirty="0" smtClean="0"/>
              <a:t>broken </a:t>
            </a:r>
            <a:r>
              <a:rPr lang="en-US" sz="2000" dirty="0"/>
              <a:t>down with bile and enzymes and is </a:t>
            </a:r>
            <a:r>
              <a:rPr lang="en-US" sz="2000" b="1" u="sng" dirty="0"/>
              <a:t>absorbed.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381000"/>
            <a:ext cx="1067052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Liver</a:t>
            </a:r>
            <a:r>
              <a:rPr lang="en-US" sz="2000" dirty="0"/>
              <a:t>-Creates bile, which breaks down large fats particles in the </a:t>
            </a:r>
            <a:r>
              <a:rPr lang="en-US" sz="2000" dirty="0" err="1" smtClean="0"/>
              <a:t>chyme</a:t>
            </a:r>
            <a:r>
              <a:rPr lang="en-US" sz="2000" dirty="0" smtClean="0"/>
              <a:t>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Gall Bladder- </a:t>
            </a:r>
            <a:r>
              <a:rPr lang="en-US" sz="2000" dirty="0" smtClean="0"/>
              <a:t>stores bile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7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Anus-</a:t>
            </a:r>
            <a:r>
              <a:rPr lang="en-US" sz="2000" dirty="0" smtClean="0">
                <a:solidFill>
                  <a:srgbClr val="FF0000"/>
                </a:solidFill>
              </a:rPr>
              <a:t> opening through which solid waste leaves the body.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57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Large Intestine</a:t>
            </a:r>
            <a:r>
              <a:rPr lang="en-US" sz="2000" dirty="0"/>
              <a:t>-The muscular walls of this organ absorb water from undigested food and push the remaining wastes out of your body.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1371600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Pancreas</a:t>
            </a:r>
            <a:r>
              <a:rPr lang="en-US" sz="2000" dirty="0"/>
              <a:t>-An organ that adds enzymes to food to help break it down in the small intestine.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40386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Rectum-</a:t>
            </a:r>
            <a:r>
              <a:rPr lang="en-US" sz="2000" dirty="0"/>
              <a:t> The last </a:t>
            </a:r>
            <a:endParaRPr lang="en-US" sz="2000" dirty="0" smtClean="0"/>
          </a:p>
          <a:p>
            <a:r>
              <a:rPr lang="en-US" sz="2000" dirty="0" smtClean="0"/>
              <a:t>6 </a:t>
            </a:r>
            <a:r>
              <a:rPr lang="en-US" sz="2000" dirty="0"/>
              <a:t>to 8 inches of the large intestine which stores solid waste until it leaves </a:t>
            </a:r>
            <a:endParaRPr lang="en-US" sz="2000" dirty="0" smtClean="0"/>
          </a:p>
          <a:p>
            <a:r>
              <a:rPr lang="en-US" sz="2000" dirty="0" smtClean="0"/>
              <a:t>the body.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2514600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Small Intestine</a:t>
            </a:r>
            <a:r>
              <a:rPr lang="en-US" sz="2000" dirty="0"/>
              <a:t>- </a:t>
            </a:r>
            <a:endParaRPr lang="en-US" sz="2000" dirty="0" smtClean="0"/>
          </a:p>
          <a:p>
            <a:r>
              <a:rPr lang="en-US" sz="2000" dirty="0" smtClean="0"/>
              <a:t>Food </a:t>
            </a:r>
            <a:r>
              <a:rPr lang="en-US" sz="2000" dirty="0"/>
              <a:t>(</a:t>
            </a:r>
            <a:r>
              <a:rPr lang="en-US" sz="2000" dirty="0" err="1"/>
              <a:t>chyme</a:t>
            </a:r>
            <a:r>
              <a:rPr lang="en-US" sz="2000" dirty="0"/>
              <a:t>) is further </a:t>
            </a:r>
            <a:endParaRPr lang="en-US" sz="2000" dirty="0" smtClean="0"/>
          </a:p>
          <a:p>
            <a:r>
              <a:rPr lang="en-US" sz="2000" dirty="0" smtClean="0"/>
              <a:t>broken </a:t>
            </a:r>
            <a:r>
              <a:rPr lang="en-US" sz="2000" dirty="0"/>
              <a:t>down with bile and enzymes and is </a:t>
            </a:r>
            <a:r>
              <a:rPr lang="en-US" sz="2000" b="1" u="sng" dirty="0"/>
              <a:t>absorbed.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381000"/>
            <a:ext cx="1067052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Liver</a:t>
            </a:r>
            <a:r>
              <a:rPr lang="en-US" sz="2000" dirty="0"/>
              <a:t>-Creates bile, which breaks down large fats particles in the </a:t>
            </a:r>
            <a:r>
              <a:rPr lang="en-US" sz="2000" dirty="0" err="1" smtClean="0"/>
              <a:t>chyme</a:t>
            </a:r>
            <a:r>
              <a:rPr lang="en-US" sz="2000" dirty="0" smtClean="0"/>
              <a:t>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Stomach</a:t>
            </a:r>
            <a:r>
              <a:rPr lang="en-US" sz="2000" dirty="0"/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Gall Bladder- </a:t>
            </a:r>
            <a:r>
              <a:rPr lang="en-US" sz="2000" dirty="0" smtClean="0"/>
              <a:t>stores bile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0386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Rectum-</a:t>
            </a:r>
            <a:r>
              <a:rPr lang="en-US" sz="2000" dirty="0"/>
              <a:t> The last </a:t>
            </a:r>
            <a:endParaRPr lang="en-US" sz="2000" dirty="0" smtClean="0"/>
          </a:p>
          <a:p>
            <a:r>
              <a:rPr lang="en-US" sz="2000" dirty="0" smtClean="0"/>
              <a:t>6 </a:t>
            </a:r>
            <a:r>
              <a:rPr lang="en-US" sz="2000" dirty="0"/>
              <a:t>to 8 inches of the large intestine which stores solid waste until it leaves </a:t>
            </a:r>
            <a:endParaRPr lang="en-US" sz="2000" dirty="0" smtClean="0"/>
          </a:p>
          <a:p>
            <a:r>
              <a:rPr lang="en-US" sz="2000" dirty="0" smtClean="0"/>
              <a:t>the body.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057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Large Intestine</a:t>
            </a:r>
            <a:r>
              <a:rPr lang="en-US" sz="2000" dirty="0"/>
              <a:t>-The muscular walls of this organ absorb water from undigested food and push the remaining wastes out of your body.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1371600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Pancreas</a:t>
            </a:r>
            <a:r>
              <a:rPr lang="en-US" sz="2000" dirty="0"/>
              <a:t>-An organ that adds enzymes to food to help break it down in the small intestine.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87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Anus-</a:t>
            </a:r>
            <a:r>
              <a:rPr lang="en-US" sz="2000" dirty="0" smtClean="0"/>
              <a:t> opening through which solid waste leaves the body.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514600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Small Intestine</a:t>
            </a:r>
            <a:r>
              <a:rPr lang="en-US" sz="2000" dirty="0"/>
              <a:t>- </a:t>
            </a:r>
            <a:endParaRPr lang="en-US" sz="2000" dirty="0" smtClean="0"/>
          </a:p>
          <a:p>
            <a:r>
              <a:rPr lang="en-US" sz="2000" dirty="0" smtClean="0"/>
              <a:t>Food </a:t>
            </a:r>
            <a:r>
              <a:rPr lang="en-US" sz="2000" dirty="0"/>
              <a:t>(</a:t>
            </a:r>
            <a:r>
              <a:rPr lang="en-US" sz="2000" dirty="0" err="1"/>
              <a:t>chyme</a:t>
            </a:r>
            <a:r>
              <a:rPr lang="en-US" sz="2000" dirty="0"/>
              <a:t>) is further </a:t>
            </a:r>
            <a:endParaRPr lang="en-US" sz="2000" dirty="0" smtClean="0"/>
          </a:p>
          <a:p>
            <a:r>
              <a:rPr lang="en-US" sz="2000" dirty="0" smtClean="0"/>
              <a:t>broken </a:t>
            </a:r>
            <a:r>
              <a:rPr lang="en-US" sz="2000" dirty="0"/>
              <a:t>down with bile and enzymes and is </a:t>
            </a:r>
            <a:r>
              <a:rPr lang="en-US" sz="2000" b="1" u="sng" dirty="0"/>
              <a:t>absorbed.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The process of changing food into liquids to be absorbed by the body.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Peristalsis</a:t>
            </a:r>
            <a:r>
              <a:rPr lang="en-US" sz="2400" dirty="0">
                <a:solidFill>
                  <a:srgbClr val="C00000"/>
                </a:solidFill>
              </a:rPr>
              <a:t>-The action of food being pushed along the digestive </a:t>
            </a:r>
            <a:r>
              <a:rPr lang="en-US" sz="2400" dirty="0" smtClean="0">
                <a:solidFill>
                  <a:srgbClr val="C00000"/>
                </a:solidFill>
              </a:rPr>
              <a:t>tract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Peristalsis</a:t>
            </a:r>
            <a:r>
              <a:rPr lang="en-US" sz="2400" dirty="0"/>
              <a:t>-The action of food being pushed along the digestive </a:t>
            </a:r>
            <a:r>
              <a:rPr lang="en-US" sz="2400" dirty="0" smtClean="0"/>
              <a:t>tract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990600"/>
            <a:ext cx="693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b="1" u="sng" dirty="0" smtClean="0">
                <a:solidFill>
                  <a:srgbClr val="FF0000"/>
                </a:solidFill>
              </a:rPr>
              <a:t>2 types of digestion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Physical=chewing		Chemical = uses enzymes (chemicals)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Peristalsis</a:t>
            </a:r>
            <a:r>
              <a:rPr lang="en-US" sz="2400" dirty="0"/>
              <a:t>-The action of food being pushed along the digestive </a:t>
            </a:r>
            <a:r>
              <a:rPr lang="en-US" sz="2400" dirty="0" smtClean="0"/>
              <a:t>tract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990600"/>
            <a:ext cx="693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b="1" u="sng" dirty="0" smtClean="0"/>
              <a:t>2 types of digestion:</a:t>
            </a:r>
          </a:p>
          <a:p>
            <a:r>
              <a:rPr lang="en-US" sz="2000" dirty="0" smtClean="0"/>
              <a:t>Physical=chewing		Chemical = uses enzymes (chemicals)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Mouth</a:t>
            </a:r>
            <a:r>
              <a:rPr lang="en-US" sz="2000" dirty="0">
                <a:solidFill>
                  <a:srgbClr val="FF0000"/>
                </a:solidFill>
              </a:rPr>
              <a:t>- The teeth physically break down food while the tongue mixes food with saliva.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Peristalsis</a:t>
            </a:r>
            <a:r>
              <a:rPr lang="en-US" sz="2400" dirty="0"/>
              <a:t>-The action of food being pushed along the digestive </a:t>
            </a:r>
            <a:r>
              <a:rPr lang="en-US" sz="2400" dirty="0" smtClean="0"/>
              <a:t>tract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Mouth</a:t>
            </a:r>
            <a:r>
              <a:rPr lang="en-US" sz="2000" dirty="0"/>
              <a:t>- The teeth physically break down food while the tongue mixes food with saliva.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5908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Salivary Glands</a:t>
            </a:r>
            <a:r>
              <a:rPr lang="en-US" sz="2000" dirty="0" smtClean="0">
                <a:solidFill>
                  <a:srgbClr val="FF0000"/>
                </a:solidFill>
              </a:rPr>
              <a:t>- Saliva begins </a:t>
            </a:r>
            <a:r>
              <a:rPr lang="en-US" sz="2000" dirty="0">
                <a:solidFill>
                  <a:srgbClr val="FF0000"/>
                </a:solidFill>
              </a:rPr>
              <a:t>to chemically break down food in your mouth.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990600"/>
            <a:ext cx="693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b="1" u="sng" dirty="0" smtClean="0"/>
              <a:t>2 types of digestion:</a:t>
            </a:r>
          </a:p>
          <a:p>
            <a:r>
              <a:rPr lang="en-US" sz="2000" dirty="0" smtClean="0"/>
              <a:t>Physical=chewing		Chemical = uses enzymes (chemicals)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Peristalsis</a:t>
            </a:r>
            <a:r>
              <a:rPr lang="en-US" sz="2400" dirty="0"/>
              <a:t>-The action of food being pushed along the digestive </a:t>
            </a:r>
            <a:r>
              <a:rPr lang="en-US" sz="2400" dirty="0" smtClean="0"/>
              <a:t>tract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990600"/>
            <a:ext cx="693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b="1" u="sng" dirty="0" smtClean="0"/>
              <a:t>2 types of digestion:</a:t>
            </a:r>
          </a:p>
          <a:p>
            <a:r>
              <a:rPr lang="en-US" sz="2000" dirty="0" smtClean="0"/>
              <a:t>Physical=chewing		Chemical = uses enzymes (chemicals)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Mouth</a:t>
            </a:r>
            <a:r>
              <a:rPr lang="en-US" sz="2000" dirty="0"/>
              <a:t>- The teeth physically break down food while the tongue mixes food with saliva.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5908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Salivary Glands</a:t>
            </a:r>
            <a:r>
              <a:rPr lang="en-US" sz="2000" dirty="0" smtClean="0"/>
              <a:t>- Saliva begins </a:t>
            </a:r>
            <a:r>
              <a:rPr lang="en-US" sz="2000" dirty="0"/>
              <a:t>to chemically break down food in your mouth.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038600"/>
            <a:ext cx="2971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Esophagus</a:t>
            </a:r>
            <a:r>
              <a:rPr lang="en-US" sz="2000" dirty="0">
                <a:solidFill>
                  <a:srgbClr val="FF0000"/>
                </a:solidFill>
              </a:rPr>
              <a:t>-The “food tube”-muscles in its walls push food into the stomach.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254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Peristalsis</a:t>
            </a:r>
            <a:r>
              <a:rPr lang="en-US" sz="2400" dirty="0"/>
              <a:t>-The action of food being pushed along the digestive </a:t>
            </a:r>
            <a:r>
              <a:rPr lang="en-US" sz="2400" dirty="0" smtClean="0"/>
              <a:t>tract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990600"/>
            <a:ext cx="693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b="1" u="sng" dirty="0" smtClean="0"/>
              <a:t>2 types of digestion:</a:t>
            </a:r>
          </a:p>
          <a:p>
            <a:r>
              <a:rPr lang="en-US" sz="2000" dirty="0" smtClean="0"/>
              <a:t>Physical=chewing		Chemical = uses enzymes (chemicals)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Mouth</a:t>
            </a:r>
            <a:r>
              <a:rPr lang="en-US" sz="2000" dirty="0"/>
              <a:t>- The teeth physically break down food while the tongue mixes food with saliva.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5908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Salivary Glands</a:t>
            </a:r>
            <a:r>
              <a:rPr lang="en-US" sz="2000" dirty="0" smtClean="0"/>
              <a:t>- Saliva begins </a:t>
            </a:r>
            <a:r>
              <a:rPr lang="en-US" sz="2000" dirty="0"/>
              <a:t>to chemically break down food in your mouth.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038600"/>
            <a:ext cx="2971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Esophagus</a:t>
            </a:r>
            <a:r>
              <a:rPr lang="en-US" sz="2000" dirty="0"/>
              <a:t>-The “food tube”-muscles in its walls push food into the stomach.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25780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Stomach</a:t>
            </a:r>
            <a:r>
              <a:rPr lang="en-US" sz="2000" dirty="0">
                <a:solidFill>
                  <a:srgbClr val="FF0000"/>
                </a:solidFill>
              </a:rPr>
              <a:t>-This organ churns the food and mixes it with hydrochloric acid to help break food down chemically.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931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Digestive System Notes</vt:lpstr>
      <vt:lpstr>Digestion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Notes</dc:title>
  <dc:creator>Taran Swanson</dc:creator>
  <cp:lastModifiedBy>fcboe</cp:lastModifiedBy>
  <cp:revision>20</cp:revision>
  <dcterms:created xsi:type="dcterms:W3CDTF">2012-02-07T14:15:10Z</dcterms:created>
  <dcterms:modified xsi:type="dcterms:W3CDTF">2012-02-07T16:02:15Z</dcterms:modified>
</cp:coreProperties>
</file>