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80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583730-0E67-4902-88C6-46B363582EF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60E56EE-D671-4BAB-803A-A7AA95092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3730-0E67-4902-88C6-46B363582EF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56EE-D671-4BAB-803A-A7AA95092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3730-0E67-4902-88C6-46B363582EF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56EE-D671-4BAB-803A-A7AA95092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583730-0E67-4902-88C6-46B363582EF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60E56EE-D671-4BAB-803A-A7AA95092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583730-0E67-4902-88C6-46B363582EF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60E56EE-D671-4BAB-803A-A7AA95092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3730-0E67-4902-88C6-46B363582EF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56EE-D671-4BAB-803A-A7AA95092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3730-0E67-4902-88C6-46B363582EF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56EE-D671-4BAB-803A-A7AA95092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583730-0E67-4902-88C6-46B363582EF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0E56EE-D671-4BAB-803A-A7AA95092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3730-0E67-4902-88C6-46B363582EF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56EE-D671-4BAB-803A-A7AA95092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583730-0E67-4902-88C6-46B363582EF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60E56EE-D671-4BAB-803A-A7AA95092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583730-0E67-4902-88C6-46B363582EF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0E56EE-D671-4BAB-803A-A7AA95092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583730-0E67-4902-88C6-46B363582EF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60E56EE-D671-4BAB-803A-A7AA95092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push dir="u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514600"/>
            <a:ext cx="6172200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700" dirty="0"/>
              <a:t>How do you know something is alive?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38862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1905000" y="609600"/>
            <a:ext cx="7086600" cy="1371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10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Have 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10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basic </a:t>
            </a:r>
            <a:r>
              <a:rPr kumimoji="0" lang="en-US" sz="10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needs</a:t>
            </a:r>
            <a:endParaRPr kumimoji="0" lang="en-US" sz="10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8006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209800" y="609600"/>
            <a:ext cx="6172200" cy="1371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10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10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Energy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8006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209800" y="609600"/>
            <a:ext cx="6172200" cy="1371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10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10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Water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8006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209800" y="609600"/>
            <a:ext cx="6172200" cy="1371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10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10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Minerals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8006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209800" y="381000"/>
            <a:ext cx="6172200" cy="1371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oxygen (0</a:t>
            </a:r>
            <a:r>
              <a:rPr kumimoji="0" lang="en-US" sz="72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 carbon dioxide (CO</a:t>
            </a:r>
            <a:r>
              <a:rPr kumimoji="0" lang="en-US" sz="72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8006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2 3"/>
          <p:cNvSpPr/>
          <p:nvPr/>
        </p:nvSpPr>
        <p:spPr>
          <a:xfrm>
            <a:off x="685800" y="533400"/>
            <a:ext cx="2971800" cy="23622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ubtitle 2"/>
          <p:cNvSpPr txBox="1">
            <a:spLocks/>
          </p:cNvSpPr>
          <p:nvPr/>
        </p:nvSpPr>
        <p:spPr>
          <a:xfrm>
            <a:off x="1752600" y="609600"/>
            <a:ext cx="7239000" cy="1371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Stable internal </a:t>
            </a: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conditions =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en-US" sz="6000" dirty="0" smtClean="0">
                <a:solidFill>
                  <a:schemeClr val="accent1"/>
                </a:solidFill>
              </a:rPr>
              <a:t>HOMEOSTASIS</a:t>
            </a:r>
            <a:endParaRPr kumimoji="0" lang="en-US" sz="60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 rot="19710211">
            <a:off x="914400" y="1371600"/>
            <a:ext cx="21336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ADD A BOX ON YOUR PAPER</a:t>
            </a:r>
            <a:endParaRPr lang="en-US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209800" y="1143000"/>
            <a:ext cx="6172200" cy="1371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10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Living Things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8006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1905000" y="381000"/>
            <a:ext cx="6934200" cy="1371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7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Have the following characteristics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8006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209800" y="609600"/>
            <a:ext cx="6172200" cy="1371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9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Obtain and use energy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8006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1752600" y="914400"/>
            <a:ext cx="7086600" cy="1371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Respond</a:t>
            </a:r>
            <a:r>
              <a:rPr kumimoji="0" lang="en-US" sz="80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to/ </a:t>
            </a: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Interact </a:t>
            </a: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surroundings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8006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209800" y="1143000"/>
            <a:ext cx="6172200" cy="1371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10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Living Things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8006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209800" y="609600"/>
            <a:ext cx="6172200" cy="1371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10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Grow and develop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8006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1981200" y="609600"/>
            <a:ext cx="6400800" cy="1371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10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10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Reproduce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8006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209800" y="609600"/>
            <a:ext cx="6172200" cy="1371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10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Made of </a:t>
            </a:r>
            <a:r>
              <a:rPr kumimoji="0" lang="en-US" sz="10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</a:t>
            </a:r>
            <a:r>
              <a:rPr lang="en-US" sz="10000" dirty="0" err="1" smtClean="0">
                <a:solidFill>
                  <a:schemeClr val="accent1"/>
                </a:solidFill>
              </a:rPr>
              <a:t>lls</a:t>
            </a:r>
            <a:endParaRPr kumimoji="0" lang="en-US" sz="100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8006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209800" y="609600"/>
            <a:ext cx="6172200" cy="1371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10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 off waste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33600" y="457200"/>
            <a:ext cx="615264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Have levels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of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organization</a:t>
            </a:r>
            <a:endParaRPr kumimoji="0" lang="en-US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38862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95600" y="-1752600"/>
            <a:ext cx="3036409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5400" dirty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5400" dirty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Cells</a:t>
            </a:r>
            <a:endParaRPr kumimoji="0" lang="en-US" sz="9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+mj-lt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38862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9867" y="-1005245"/>
            <a:ext cx="4055919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5400" dirty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5400" dirty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Tissue</a:t>
            </a:r>
            <a:endParaRPr kumimoji="0" lang="en-US" sz="10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38862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79178" y="-1005245"/>
            <a:ext cx="3937296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5400" dirty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5400" dirty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Organ</a:t>
            </a:r>
            <a:endParaRPr kumimoji="0" lang="en-US" sz="100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+mj-lt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38862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0" y="-2514600"/>
            <a:ext cx="4554452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5400" dirty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5400" dirty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Organ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Syste</a:t>
            </a:r>
            <a:r>
              <a:rPr lang="en-US" sz="10000" dirty="0" smtClean="0">
                <a:latin typeface="+mj-lt"/>
                <a:ea typeface="Calibri" pitchFamily="34" charset="0"/>
                <a:cs typeface="Times New Roman" pitchFamily="18" charset="0"/>
              </a:rPr>
              <a:t>m</a:t>
            </a:r>
            <a:endParaRPr kumimoji="0" lang="en-US" sz="10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38862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10778" y="-1005245"/>
            <a:ext cx="6074099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5400" dirty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5400" dirty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Organism</a:t>
            </a:r>
            <a:endParaRPr kumimoji="0" lang="en-US" sz="100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+mj-l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209800" y="1143000"/>
            <a:ext cx="6172200" cy="1371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10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Living Things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800600" y="4495800"/>
            <a:ext cx="7620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89</TotalTime>
  <Words>75</Words>
  <Application>Microsoft Office PowerPoint</Application>
  <PresentationFormat>On-screen Show (4:3)</PresentationFormat>
  <Paragraphs>54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Oriel</vt:lpstr>
      <vt:lpstr>How do you know something is alive?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you know something is alive? </dc:title>
  <dc:creator>Taran Swanson</dc:creator>
  <cp:lastModifiedBy>fcboe</cp:lastModifiedBy>
  <cp:revision>16</cp:revision>
  <dcterms:created xsi:type="dcterms:W3CDTF">2010-08-13T14:34:58Z</dcterms:created>
  <dcterms:modified xsi:type="dcterms:W3CDTF">2011-08-17T15:13:37Z</dcterms:modified>
</cp:coreProperties>
</file>