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D9B03F-8326-46B7-8C57-B7174E4F1B3E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5D753B-50AF-453B-B9F9-DC2CBB48E68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What does classify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To classify means to sort into groups by how they are alike and different (</a:t>
            </a:r>
            <a:r>
              <a:rPr lang="en-US" sz="5400" u="sng" dirty="0" smtClean="0"/>
              <a:t>characteristics</a:t>
            </a:r>
            <a:r>
              <a:rPr lang="en-US" sz="5400" dirty="0" smtClean="0"/>
              <a:t>)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10.  What is the building block of all living things?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The building block of all living things are </a:t>
            </a:r>
            <a:r>
              <a:rPr lang="en-US" sz="5400" u="sng" dirty="0" smtClean="0"/>
              <a:t>cells.</a:t>
            </a:r>
            <a:endParaRPr lang="en-US" sz="54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2.  What is the classification system?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The classification system is a </a:t>
            </a:r>
            <a:r>
              <a:rPr lang="en-US" sz="5400" u="sng" dirty="0" smtClean="0"/>
              <a:t>way of arranging things by how they go together</a:t>
            </a:r>
            <a:r>
              <a:rPr lang="en-US" sz="5400" dirty="0" smtClean="0"/>
              <a:t>. (based on characteristics)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What is kingdom and species of the king’s cat?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Kingdom: </a:t>
            </a:r>
            <a:r>
              <a:rPr lang="en-US" sz="5400" dirty="0" err="1" smtClean="0"/>
              <a:t>Animalia</a:t>
            </a:r>
            <a:endParaRPr lang="en-US" sz="5400" dirty="0" smtClean="0"/>
          </a:p>
          <a:p>
            <a:r>
              <a:rPr lang="en-US" sz="5400" dirty="0" smtClean="0"/>
              <a:t>Species:  </a:t>
            </a:r>
            <a:r>
              <a:rPr lang="en-US" sz="5400" dirty="0" err="1" smtClean="0"/>
              <a:t>Domesticus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4.  What does the classification system help scientists find and share?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The classification system helps scientists find and share </a:t>
            </a:r>
            <a:r>
              <a:rPr lang="en-US" sz="5400" u="sng" dirty="0" smtClean="0"/>
              <a:t>information.</a:t>
            </a:r>
            <a:endParaRPr lang="en-US" sz="54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5.  What is another name for Puma?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Another name for Puma is a </a:t>
            </a:r>
            <a:r>
              <a:rPr lang="en-US" sz="5400" u="sng" dirty="0" smtClean="0"/>
              <a:t>mountain lion or cougar.  </a:t>
            </a:r>
            <a:endParaRPr lang="en-US" sz="54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6.  What is the binomial naming system (aka binomial nomenclature?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Binomial nomenclature is the two-name naming system using an organism’s genus and species. </a:t>
            </a:r>
          </a:p>
          <a:p>
            <a:r>
              <a:rPr lang="en-US" sz="4400" dirty="0" smtClean="0"/>
              <a:t> Written: </a:t>
            </a:r>
            <a:r>
              <a:rPr lang="en-US" sz="4400" i="1" dirty="0" smtClean="0"/>
              <a:t>Genus species</a:t>
            </a:r>
          </a:p>
          <a:p>
            <a:r>
              <a:rPr lang="en-US" sz="4400" i="1" dirty="0" err="1" smtClean="0"/>
              <a:t>Felis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domesticus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r>
              <a:rPr lang="en-US" sz="3600" dirty="0" smtClean="0"/>
              <a:t>7.  What are the 7 levels of classification?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There are really 8.</a:t>
            </a:r>
          </a:p>
          <a:p>
            <a:pPr lvl="1"/>
            <a:r>
              <a:rPr lang="en-US" sz="2200" dirty="0" smtClean="0"/>
              <a:t>Domain</a:t>
            </a:r>
          </a:p>
          <a:p>
            <a:pPr lvl="1"/>
            <a:r>
              <a:rPr lang="en-US" sz="2200" dirty="0" smtClean="0"/>
              <a:t>Kingdom</a:t>
            </a:r>
          </a:p>
          <a:p>
            <a:pPr lvl="1"/>
            <a:r>
              <a:rPr lang="en-US" sz="2200" dirty="0" smtClean="0"/>
              <a:t>Phylum</a:t>
            </a:r>
          </a:p>
          <a:p>
            <a:pPr lvl="1"/>
            <a:r>
              <a:rPr lang="en-US" sz="2200" dirty="0" smtClean="0"/>
              <a:t>Class </a:t>
            </a:r>
          </a:p>
          <a:p>
            <a:pPr lvl="1"/>
            <a:r>
              <a:rPr lang="en-US" sz="2200" dirty="0" smtClean="0"/>
              <a:t>Order</a:t>
            </a:r>
          </a:p>
          <a:p>
            <a:pPr lvl="1"/>
            <a:r>
              <a:rPr lang="en-US" sz="2200" dirty="0" smtClean="0"/>
              <a:t>Family</a:t>
            </a:r>
          </a:p>
          <a:p>
            <a:pPr lvl="1"/>
            <a:r>
              <a:rPr lang="en-US" sz="2200" dirty="0" smtClean="0"/>
              <a:t>Genus</a:t>
            </a:r>
          </a:p>
          <a:p>
            <a:pPr lvl="1"/>
            <a:r>
              <a:rPr lang="en-US" sz="2200" dirty="0" smtClean="0"/>
              <a:t>Species</a:t>
            </a:r>
          </a:p>
          <a:p>
            <a:pPr lvl="1">
              <a:buNone/>
            </a:pPr>
            <a:r>
              <a:rPr lang="en-US" sz="2200" dirty="0" smtClean="0"/>
              <a:t> </a:t>
            </a:r>
            <a:r>
              <a:rPr lang="en-US" sz="2200" u="sng" dirty="0" smtClean="0"/>
              <a:t>D</a:t>
            </a:r>
            <a:r>
              <a:rPr lang="en-US" sz="2200" dirty="0" smtClean="0"/>
              <a:t>ysfunctional </a:t>
            </a:r>
            <a:r>
              <a:rPr lang="en-US" sz="2200" u="sng" dirty="0" smtClean="0"/>
              <a:t>K</a:t>
            </a:r>
            <a:r>
              <a:rPr lang="en-US" sz="2200" dirty="0" smtClean="0"/>
              <a:t>ing </a:t>
            </a:r>
            <a:r>
              <a:rPr lang="en-US" sz="2200" u="sng" dirty="0" smtClean="0"/>
              <a:t>P</a:t>
            </a:r>
            <a:r>
              <a:rPr lang="en-US" sz="2200" dirty="0" smtClean="0"/>
              <a:t>hilip </a:t>
            </a:r>
            <a:r>
              <a:rPr lang="en-US" sz="2200" u="sng" dirty="0" smtClean="0"/>
              <a:t>C</a:t>
            </a:r>
            <a:r>
              <a:rPr lang="en-US" sz="2200" dirty="0" smtClean="0"/>
              <a:t>ame </a:t>
            </a:r>
            <a:r>
              <a:rPr lang="en-US" sz="2200" u="sng" dirty="0" smtClean="0"/>
              <a:t>O</a:t>
            </a:r>
            <a:r>
              <a:rPr lang="en-US" sz="2200" dirty="0" smtClean="0"/>
              <a:t>ver </a:t>
            </a:r>
            <a:r>
              <a:rPr lang="en-US" sz="2200" u="sng" dirty="0" smtClean="0"/>
              <a:t>F</a:t>
            </a:r>
            <a:r>
              <a:rPr lang="en-US" sz="2200" dirty="0" smtClean="0"/>
              <a:t>or </a:t>
            </a:r>
            <a:r>
              <a:rPr lang="en-US" sz="2200" u="sng" dirty="0" smtClean="0"/>
              <a:t>G</a:t>
            </a:r>
            <a:r>
              <a:rPr lang="en-US" sz="2200" dirty="0" smtClean="0"/>
              <a:t>ood </a:t>
            </a:r>
            <a:r>
              <a:rPr lang="en-US" sz="2200" u="sng" dirty="0" smtClean="0"/>
              <a:t>S</a:t>
            </a:r>
            <a:r>
              <a:rPr lang="en-US" sz="2200" dirty="0" smtClean="0"/>
              <a:t>paghetti</a:t>
            </a:r>
          </a:p>
          <a:p>
            <a:pPr lvl="1">
              <a:buNone/>
            </a:pPr>
            <a:endParaRPr lang="en-US" sz="2200" dirty="0" smtClean="0"/>
          </a:p>
          <a:p>
            <a:endParaRPr lang="en-US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 What are the 5 kingdoms?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There are really 6.</a:t>
            </a:r>
          </a:p>
          <a:p>
            <a:pPr lvl="1"/>
            <a:r>
              <a:rPr lang="en-US" sz="3400" dirty="0" smtClean="0"/>
              <a:t>Animal</a:t>
            </a:r>
          </a:p>
          <a:p>
            <a:pPr lvl="1"/>
            <a:r>
              <a:rPr lang="en-US" sz="3400" dirty="0" smtClean="0"/>
              <a:t>Plant</a:t>
            </a:r>
          </a:p>
          <a:p>
            <a:pPr lvl="1"/>
            <a:r>
              <a:rPr lang="en-US" sz="3400" dirty="0" err="1" smtClean="0"/>
              <a:t>Protist</a:t>
            </a:r>
            <a:endParaRPr lang="en-US" sz="3400" dirty="0" smtClean="0"/>
          </a:p>
          <a:p>
            <a:pPr lvl="1"/>
            <a:r>
              <a:rPr lang="en-US" sz="3400" dirty="0" smtClean="0"/>
              <a:t>Fungi</a:t>
            </a:r>
          </a:p>
          <a:p>
            <a:pPr lvl="1"/>
            <a:r>
              <a:rPr lang="en-US" sz="3400" dirty="0" err="1" smtClean="0"/>
              <a:t>Moneran</a:t>
            </a:r>
            <a:r>
              <a:rPr lang="en-US" sz="3400" dirty="0" smtClean="0"/>
              <a:t>		</a:t>
            </a:r>
            <a:r>
              <a:rPr lang="en-US" sz="3400" dirty="0" err="1" smtClean="0"/>
              <a:t>Eubacteria</a:t>
            </a:r>
            <a:endParaRPr lang="en-US" sz="3400" dirty="0" smtClean="0"/>
          </a:p>
          <a:p>
            <a:pPr lvl="8">
              <a:buNone/>
            </a:pPr>
            <a:r>
              <a:rPr lang="en-US" sz="2400" dirty="0" smtClean="0"/>
              <a:t>			</a:t>
            </a:r>
            <a:r>
              <a:rPr lang="en-US" sz="3200" dirty="0" err="1" smtClean="0"/>
              <a:t>Archeabacteria</a:t>
            </a:r>
            <a:endParaRPr lang="en-US" sz="2400" dirty="0" smtClean="0"/>
          </a:p>
          <a:p>
            <a:pPr lvl="1"/>
            <a:endParaRPr lang="en-US" sz="5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95400" y="5105400"/>
            <a:ext cx="1524000" cy="685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95400" y="5029200"/>
            <a:ext cx="1524000" cy="83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48000" y="54102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800" dirty="0" smtClean="0"/>
              <a:t>Organisms in each kingdom share basic </a:t>
            </a:r>
            <a:r>
              <a:rPr lang="en-US" sz="4800" u="sng" dirty="0" smtClean="0"/>
              <a:t>characteristics.</a:t>
            </a:r>
            <a:r>
              <a:rPr lang="en-US" sz="4800" dirty="0" smtClean="0"/>
              <a:t>  Scientists also look at how they </a:t>
            </a:r>
            <a:r>
              <a:rPr lang="en-US" sz="4800" u="sng" dirty="0" smtClean="0"/>
              <a:t>move</a:t>
            </a:r>
            <a:r>
              <a:rPr lang="en-US" sz="4800" dirty="0" smtClean="0"/>
              <a:t>, </a:t>
            </a:r>
            <a:r>
              <a:rPr lang="en-US" sz="4800" u="sng" dirty="0" smtClean="0"/>
              <a:t>reproduce</a:t>
            </a:r>
            <a:r>
              <a:rPr lang="en-US" sz="4800" dirty="0" smtClean="0"/>
              <a:t>, </a:t>
            </a:r>
            <a:r>
              <a:rPr lang="en-US" sz="4800" u="sng" dirty="0" smtClean="0"/>
              <a:t>obtain food </a:t>
            </a:r>
            <a:r>
              <a:rPr lang="en-US" sz="4800" dirty="0" smtClean="0"/>
              <a:t>and/or the number of </a:t>
            </a:r>
            <a:r>
              <a:rPr lang="en-US" sz="4800" u="sng" dirty="0" smtClean="0"/>
              <a:t>cells</a:t>
            </a:r>
            <a:r>
              <a:rPr lang="en-US" sz="4800" dirty="0" smtClean="0"/>
              <a:t>. 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153</TotalTime>
  <Words>247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1.  What does classify mean?</vt:lpstr>
      <vt:lpstr>2.  What is the classification system?</vt:lpstr>
      <vt:lpstr>3.  What is kingdom and species of the king’s cat?</vt:lpstr>
      <vt:lpstr>4.  What does the classification system help scientists find and share?</vt:lpstr>
      <vt:lpstr>5.  What is another name for Puma?</vt:lpstr>
      <vt:lpstr>6.  What is the binomial naming system (aka binomial nomenclature?</vt:lpstr>
      <vt:lpstr>7.  What are the 7 levels of classification?</vt:lpstr>
      <vt:lpstr>8.  What are the 5 kingdoms?</vt:lpstr>
      <vt:lpstr>9.  </vt:lpstr>
      <vt:lpstr>10.  What is the building block of all living things?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Jamie Carson</dc:creator>
  <cp:lastModifiedBy>fcboe</cp:lastModifiedBy>
  <cp:revision>13</cp:revision>
  <dcterms:created xsi:type="dcterms:W3CDTF">2011-11-18T15:26:26Z</dcterms:created>
  <dcterms:modified xsi:type="dcterms:W3CDTF">2011-11-18T20:05:36Z</dcterms:modified>
</cp:coreProperties>
</file>